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4"/>
  </p:notesMasterIdLst>
  <p:sldIdLst>
    <p:sldId id="256" r:id="rId2"/>
    <p:sldId id="264" r:id="rId3"/>
    <p:sldId id="257" r:id="rId4"/>
    <p:sldId id="265" r:id="rId5"/>
    <p:sldId id="273" r:id="rId6"/>
    <p:sldId id="272" r:id="rId7"/>
    <p:sldId id="269" r:id="rId8"/>
    <p:sldId id="258" r:id="rId9"/>
    <p:sldId id="260" r:id="rId10"/>
    <p:sldId id="261" r:id="rId11"/>
    <p:sldId id="271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19BEC4-4AB8-42A9-8C73-F3FBE458674B}" type="doc">
      <dgm:prSet loTypeId="urn:microsoft.com/office/officeart/2005/8/layout/cycle2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55DD3CA-B258-4E6C-934B-0B5E37050D1C}">
      <dgm:prSet phldrT="[Текст]" custT="1"/>
      <dgm:spPr/>
      <dgm:t>
        <a:bodyPr/>
        <a:lstStyle/>
        <a:p>
          <a:r>
            <a:rPr lang="ru-RU" sz="3200" dirty="0" smtClean="0"/>
            <a:t>физика</a:t>
          </a:r>
          <a:endParaRPr lang="ru-RU" sz="3200" dirty="0"/>
        </a:p>
      </dgm:t>
    </dgm:pt>
    <dgm:pt modelId="{6CDD0EEB-315B-442B-9D90-F43D756D3EC9}" type="parTrans" cxnId="{F3BC6B9F-B28C-437A-B36F-AE23FA846C10}">
      <dgm:prSet/>
      <dgm:spPr/>
      <dgm:t>
        <a:bodyPr/>
        <a:lstStyle/>
        <a:p>
          <a:endParaRPr lang="ru-RU"/>
        </a:p>
      </dgm:t>
    </dgm:pt>
    <dgm:pt modelId="{F96C9462-75E6-49FD-8017-FD75A460E482}" type="sibTrans" cxnId="{F3BC6B9F-B28C-437A-B36F-AE23FA846C10}">
      <dgm:prSet/>
      <dgm:spPr/>
      <dgm:t>
        <a:bodyPr/>
        <a:lstStyle/>
        <a:p>
          <a:endParaRPr lang="ru-RU"/>
        </a:p>
      </dgm:t>
    </dgm:pt>
    <dgm:pt modelId="{1EDF9A4D-6F32-4C86-B8A1-9A59F9205DAF}">
      <dgm:prSet phldrT="[Текст]" custT="1"/>
      <dgm:spPr/>
      <dgm:t>
        <a:bodyPr/>
        <a:lstStyle/>
        <a:p>
          <a:r>
            <a:rPr lang="ru-RU" sz="1800" dirty="0" smtClean="0"/>
            <a:t>химия</a:t>
          </a:r>
          <a:endParaRPr lang="ru-RU" sz="1800" dirty="0"/>
        </a:p>
      </dgm:t>
    </dgm:pt>
    <dgm:pt modelId="{721241CE-04CB-4407-AF2C-478217DA0CA0}" type="parTrans" cxnId="{940D40CE-8F09-4734-BD41-03028D43E032}">
      <dgm:prSet/>
      <dgm:spPr/>
      <dgm:t>
        <a:bodyPr/>
        <a:lstStyle/>
        <a:p>
          <a:endParaRPr lang="ru-RU"/>
        </a:p>
      </dgm:t>
    </dgm:pt>
    <dgm:pt modelId="{5770193B-B2F5-4590-B37E-5CAE94736D49}" type="sibTrans" cxnId="{940D40CE-8F09-4734-BD41-03028D43E032}">
      <dgm:prSet/>
      <dgm:spPr/>
      <dgm:t>
        <a:bodyPr/>
        <a:lstStyle/>
        <a:p>
          <a:endParaRPr lang="ru-RU"/>
        </a:p>
      </dgm:t>
    </dgm:pt>
    <dgm:pt modelId="{A6CBBA29-124A-4BF1-965A-3C6A3EC056D1}">
      <dgm:prSet phldrT="[Текст]"/>
      <dgm:spPr/>
      <dgm:t>
        <a:bodyPr/>
        <a:lstStyle/>
        <a:p>
          <a:r>
            <a:rPr lang="ru-RU" dirty="0" smtClean="0"/>
            <a:t>робототехника</a:t>
          </a:r>
          <a:endParaRPr lang="ru-RU" dirty="0"/>
        </a:p>
      </dgm:t>
    </dgm:pt>
    <dgm:pt modelId="{10115FA6-C653-4813-A584-4825D9082A3C}" type="parTrans" cxnId="{60AE6103-8B68-450A-83E8-C6C5CD6977B2}">
      <dgm:prSet/>
      <dgm:spPr/>
      <dgm:t>
        <a:bodyPr/>
        <a:lstStyle/>
        <a:p>
          <a:endParaRPr lang="ru-RU"/>
        </a:p>
      </dgm:t>
    </dgm:pt>
    <dgm:pt modelId="{8F8431E6-56AA-4E80-8A83-A92F53A5533D}" type="sibTrans" cxnId="{60AE6103-8B68-450A-83E8-C6C5CD6977B2}">
      <dgm:prSet/>
      <dgm:spPr/>
      <dgm:t>
        <a:bodyPr/>
        <a:lstStyle/>
        <a:p>
          <a:endParaRPr lang="ru-RU"/>
        </a:p>
      </dgm:t>
    </dgm:pt>
    <dgm:pt modelId="{7013BAEB-47EF-4FCE-BE16-39A843E82700}">
      <dgm:prSet phldrT="[Текст]" custT="1"/>
      <dgm:spPr/>
      <dgm:t>
        <a:bodyPr/>
        <a:lstStyle/>
        <a:p>
          <a:r>
            <a:rPr lang="ru-RU" sz="1800" dirty="0" smtClean="0"/>
            <a:t>биология</a:t>
          </a:r>
          <a:endParaRPr lang="ru-RU" sz="1800" dirty="0"/>
        </a:p>
      </dgm:t>
    </dgm:pt>
    <dgm:pt modelId="{A534723A-FBCA-4F1D-AFF3-5C757AC49768}" type="parTrans" cxnId="{AAFB129A-804D-4C80-821E-AB9928F9A38C}">
      <dgm:prSet/>
      <dgm:spPr/>
      <dgm:t>
        <a:bodyPr/>
        <a:lstStyle/>
        <a:p>
          <a:endParaRPr lang="ru-RU"/>
        </a:p>
      </dgm:t>
    </dgm:pt>
    <dgm:pt modelId="{615ACBE9-A547-454A-8439-03610065EF40}" type="sibTrans" cxnId="{AAFB129A-804D-4C80-821E-AB9928F9A38C}">
      <dgm:prSet/>
      <dgm:spPr/>
      <dgm:t>
        <a:bodyPr/>
        <a:lstStyle/>
        <a:p>
          <a:endParaRPr lang="ru-RU"/>
        </a:p>
      </dgm:t>
    </dgm:pt>
    <dgm:pt modelId="{642EE9EB-4E8E-4676-83A4-961632618EBF}" type="pres">
      <dgm:prSet presAssocID="{D019BEC4-4AB8-42A9-8C73-F3FBE458674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567DAF-6F73-4E84-8C4D-87EC812207AC}" type="pres">
      <dgm:prSet presAssocID="{155DD3CA-B258-4E6C-934B-0B5E37050D1C}" presName="node" presStyleLbl="node1" presStyleIdx="0" presStyleCnt="4" custScaleX="1117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FA2292-3DFC-47F3-866A-19B173D6AB14}" type="pres">
      <dgm:prSet presAssocID="{F96C9462-75E6-49FD-8017-FD75A460E482}" presName="sibTrans" presStyleLbl="sibTrans2D1" presStyleIdx="0" presStyleCnt="4"/>
      <dgm:spPr/>
      <dgm:t>
        <a:bodyPr/>
        <a:lstStyle/>
        <a:p>
          <a:endParaRPr lang="ru-RU"/>
        </a:p>
      </dgm:t>
    </dgm:pt>
    <dgm:pt modelId="{0133453B-31DC-4747-98F0-FAEEB2405ECE}" type="pres">
      <dgm:prSet presAssocID="{F96C9462-75E6-49FD-8017-FD75A460E482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EF99318F-5A74-4073-9324-2A3062A248BB}" type="pres">
      <dgm:prSet presAssocID="{1EDF9A4D-6F32-4C86-B8A1-9A59F9205DA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453971-B5AE-48B8-B53D-FF421E67B525}" type="pres">
      <dgm:prSet presAssocID="{5770193B-B2F5-4590-B37E-5CAE94736D49}" presName="sibTrans" presStyleLbl="sibTrans2D1" presStyleIdx="1" presStyleCnt="4"/>
      <dgm:spPr/>
      <dgm:t>
        <a:bodyPr/>
        <a:lstStyle/>
        <a:p>
          <a:endParaRPr lang="ru-RU"/>
        </a:p>
      </dgm:t>
    </dgm:pt>
    <dgm:pt modelId="{DFC04D59-66CC-43D6-8322-E5B0E09DFA57}" type="pres">
      <dgm:prSet presAssocID="{5770193B-B2F5-4590-B37E-5CAE94736D49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74820600-6559-433E-95A6-E0F2A625707B}" type="pres">
      <dgm:prSet presAssocID="{A6CBBA29-124A-4BF1-965A-3C6A3EC056D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71DD2A-5FF5-48E8-9FE8-4E6FA945D670}" type="pres">
      <dgm:prSet presAssocID="{8F8431E6-56AA-4E80-8A83-A92F53A5533D}" presName="sibTrans" presStyleLbl="sibTrans2D1" presStyleIdx="2" presStyleCnt="4"/>
      <dgm:spPr/>
      <dgm:t>
        <a:bodyPr/>
        <a:lstStyle/>
        <a:p>
          <a:endParaRPr lang="ru-RU"/>
        </a:p>
      </dgm:t>
    </dgm:pt>
    <dgm:pt modelId="{57C30623-E094-415C-82B3-432F6B55750C}" type="pres">
      <dgm:prSet presAssocID="{8F8431E6-56AA-4E80-8A83-A92F53A5533D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883A16DE-67F1-483C-A0A1-32DBB0C21832}" type="pres">
      <dgm:prSet presAssocID="{7013BAEB-47EF-4FCE-BE16-39A843E82700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31C34D-4E23-48FA-8946-BCBEF682EC31}" type="pres">
      <dgm:prSet presAssocID="{615ACBE9-A547-454A-8439-03610065EF40}" presName="sibTrans" presStyleLbl="sibTrans2D1" presStyleIdx="3" presStyleCnt="4"/>
      <dgm:spPr/>
      <dgm:t>
        <a:bodyPr/>
        <a:lstStyle/>
        <a:p>
          <a:endParaRPr lang="ru-RU"/>
        </a:p>
      </dgm:t>
    </dgm:pt>
    <dgm:pt modelId="{86F81B9E-69AA-4D60-AC8B-B1A0DE8961B6}" type="pres">
      <dgm:prSet presAssocID="{615ACBE9-A547-454A-8439-03610065EF40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F845C4A5-7316-4389-8800-0E8C1D73A404}" type="presOf" srcId="{155DD3CA-B258-4E6C-934B-0B5E37050D1C}" destId="{AB567DAF-6F73-4E84-8C4D-87EC812207AC}" srcOrd="0" destOrd="0" presId="urn:microsoft.com/office/officeart/2005/8/layout/cycle2"/>
    <dgm:cxn modelId="{F3BC6B9F-B28C-437A-B36F-AE23FA846C10}" srcId="{D019BEC4-4AB8-42A9-8C73-F3FBE458674B}" destId="{155DD3CA-B258-4E6C-934B-0B5E37050D1C}" srcOrd="0" destOrd="0" parTransId="{6CDD0EEB-315B-442B-9D90-F43D756D3EC9}" sibTransId="{F96C9462-75E6-49FD-8017-FD75A460E482}"/>
    <dgm:cxn modelId="{D3128F0C-B1B1-4D6C-9605-187F24455D67}" type="presOf" srcId="{1EDF9A4D-6F32-4C86-B8A1-9A59F9205DAF}" destId="{EF99318F-5A74-4073-9324-2A3062A248BB}" srcOrd="0" destOrd="0" presId="urn:microsoft.com/office/officeart/2005/8/layout/cycle2"/>
    <dgm:cxn modelId="{635C14A6-CC4B-4161-B36E-39AA6ECBBD39}" type="presOf" srcId="{F96C9462-75E6-49FD-8017-FD75A460E482}" destId="{0133453B-31DC-4747-98F0-FAEEB2405ECE}" srcOrd="1" destOrd="0" presId="urn:microsoft.com/office/officeart/2005/8/layout/cycle2"/>
    <dgm:cxn modelId="{1C332AC3-56AD-4757-9BD3-22E7B56BDE35}" type="presOf" srcId="{615ACBE9-A547-454A-8439-03610065EF40}" destId="{86F81B9E-69AA-4D60-AC8B-B1A0DE8961B6}" srcOrd="1" destOrd="0" presId="urn:microsoft.com/office/officeart/2005/8/layout/cycle2"/>
    <dgm:cxn modelId="{0A8F1AD3-D458-4026-912B-B8D812C562FA}" type="presOf" srcId="{D019BEC4-4AB8-42A9-8C73-F3FBE458674B}" destId="{642EE9EB-4E8E-4676-83A4-961632618EBF}" srcOrd="0" destOrd="0" presId="urn:microsoft.com/office/officeart/2005/8/layout/cycle2"/>
    <dgm:cxn modelId="{E87DE5E7-8F45-4256-BB37-534D9218D18A}" type="presOf" srcId="{8F8431E6-56AA-4E80-8A83-A92F53A5533D}" destId="{F271DD2A-5FF5-48E8-9FE8-4E6FA945D670}" srcOrd="0" destOrd="0" presId="urn:microsoft.com/office/officeart/2005/8/layout/cycle2"/>
    <dgm:cxn modelId="{19E0D1A8-C8F2-46F8-BB7E-030D4971DE29}" type="presOf" srcId="{F96C9462-75E6-49FD-8017-FD75A460E482}" destId="{E3FA2292-3DFC-47F3-866A-19B173D6AB14}" srcOrd="0" destOrd="0" presId="urn:microsoft.com/office/officeart/2005/8/layout/cycle2"/>
    <dgm:cxn modelId="{E89BDF9A-A09C-4DDD-B487-0E99BDD01047}" type="presOf" srcId="{A6CBBA29-124A-4BF1-965A-3C6A3EC056D1}" destId="{74820600-6559-433E-95A6-E0F2A625707B}" srcOrd="0" destOrd="0" presId="urn:microsoft.com/office/officeart/2005/8/layout/cycle2"/>
    <dgm:cxn modelId="{AAFB129A-804D-4C80-821E-AB9928F9A38C}" srcId="{D019BEC4-4AB8-42A9-8C73-F3FBE458674B}" destId="{7013BAEB-47EF-4FCE-BE16-39A843E82700}" srcOrd="3" destOrd="0" parTransId="{A534723A-FBCA-4F1D-AFF3-5C757AC49768}" sibTransId="{615ACBE9-A547-454A-8439-03610065EF40}"/>
    <dgm:cxn modelId="{940D40CE-8F09-4734-BD41-03028D43E032}" srcId="{D019BEC4-4AB8-42A9-8C73-F3FBE458674B}" destId="{1EDF9A4D-6F32-4C86-B8A1-9A59F9205DAF}" srcOrd="1" destOrd="0" parTransId="{721241CE-04CB-4407-AF2C-478217DA0CA0}" sibTransId="{5770193B-B2F5-4590-B37E-5CAE94736D49}"/>
    <dgm:cxn modelId="{2A454B3D-B36D-4BD2-9EBD-3C13DA1FB1F5}" type="presOf" srcId="{7013BAEB-47EF-4FCE-BE16-39A843E82700}" destId="{883A16DE-67F1-483C-A0A1-32DBB0C21832}" srcOrd="0" destOrd="0" presId="urn:microsoft.com/office/officeart/2005/8/layout/cycle2"/>
    <dgm:cxn modelId="{235508F7-E1BA-4A8A-8308-A3B494385829}" type="presOf" srcId="{8F8431E6-56AA-4E80-8A83-A92F53A5533D}" destId="{57C30623-E094-415C-82B3-432F6B55750C}" srcOrd="1" destOrd="0" presId="urn:microsoft.com/office/officeart/2005/8/layout/cycle2"/>
    <dgm:cxn modelId="{FAD5CF30-E07D-4B14-920C-2D2205F89FA2}" type="presOf" srcId="{5770193B-B2F5-4590-B37E-5CAE94736D49}" destId="{DFC04D59-66CC-43D6-8322-E5B0E09DFA57}" srcOrd="1" destOrd="0" presId="urn:microsoft.com/office/officeart/2005/8/layout/cycle2"/>
    <dgm:cxn modelId="{E752761F-95BF-404B-AE66-37F3910160A7}" type="presOf" srcId="{615ACBE9-A547-454A-8439-03610065EF40}" destId="{8A31C34D-4E23-48FA-8946-BCBEF682EC31}" srcOrd="0" destOrd="0" presId="urn:microsoft.com/office/officeart/2005/8/layout/cycle2"/>
    <dgm:cxn modelId="{60AE6103-8B68-450A-83E8-C6C5CD6977B2}" srcId="{D019BEC4-4AB8-42A9-8C73-F3FBE458674B}" destId="{A6CBBA29-124A-4BF1-965A-3C6A3EC056D1}" srcOrd="2" destOrd="0" parTransId="{10115FA6-C653-4813-A584-4825D9082A3C}" sibTransId="{8F8431E6-56AA-4E80-8A83-A92F53A5533D}"/>
    <dgm:cxn modelId="{C7FF4697-68FE-4C96-8506-ED34C33E62BC}" type="presOf" srcId="{5770193B-B2F5-4590-B37E-5CAE94736D49}" destId="{15453971-B5AE-48B8-B53D-FF421E67B525}" srcOrd="0" destOrd="0" presId="urn:microsoft.com/office/officeart/2005/8/layout/cycle2"/>
    <dgm:cxn modelId="{51CDCC1F-51F5-40C0-B075-EDA292F358E1}" type="presParOf" srcId="{642EE9EB-4E8E-4676-83A4-961632618EBF}" destId="{AB567DAF-6F73-4E84-8C4D-87EC812207AC}" srcOrd="0" destOrd="0" presId="urn:microsoft.com/office/officeart/2005/8/layout/cycle2"/>
    <dgm:cxn modelId="{73349358-37C4-4284-80B6-A3D0D23AA32B}" type="presParOf" srcId="{642EE9EB-4E8E-4676-83A4-961632618EBF}" destId="{E3FA2292-3DFC-47F3-866A-19B173D6AB14}" srcOrd="1" destOrd="0" presId="urn:microsoft.com/office/officeart/2005/8/layout/cycle2"/>
    <dgm:cxn modelId="{B3FEA46D-5FCB-498F-82A6-B9D84EE2D821}" type="presParOf" srcId="{E3FA2292-3DFC-47F3-866A-19B173D6AB14}" destId="{0133453B-31DC-4747-98F0-FAEEB2405ECE}" srcOrd="0" destOrd="0" presId="urn:microsoft.com/office/officeart/2005/8/layout/cycle2"/>
    <dgm:cxn modelId="{4C453F93-F344-42E3-A20C-A47AF36BBE60}" type="presParOf" srcId="{642EE9EB-4E8E-4676-83A4-961632618EBF}" destId="{EF99318F-5A74-4073-9324-2A3062A248BB}" srcOrd="2" destOrd="0" presId="urn:microsoft.com/office/officeart/2005/8/layout/cycle2"/>
    <dgm:cxn modelId="{26FA9024-15AA-49A1-B236-A1880554068C}" type="presParOf" srcId="{642EE9EB-4E8E-4676-83A4-961632618EBF}" destId="{15453971-B5AE-48B8-B53D-FF421E67B525}" srcOrd="3" destOrd="0" presId="urn:microsoft.com/office/officeart/2005/8/layout/cycle2"/>
    <dgm:cxn modelId="{E73242EC-206A-44EA-803A-6AC77710AC63}" type="presParOf" srcId="{15453971-B5AE-48B8-B53D-FF421E67B525}" destId="{DFC04D59-66CC-43D6-8322-E5B0E09DFA57}" srcOrd="0" destOrd="0" presId="urn:microsoft.com/office/officeart/2005/8/layout/cycle2"/>
    <dgm:cxn modelId="{9EA906FB-E4D4-46A7-AB3C-25E58DDC43C3}" type="presParOf" srcId="{642EE9EB-4E8E-4676-83A4-961632618EBF}" destId="{74820600-6559-433E-95A6-E0F2A625707B}" srcOrd="4" destOrd="0" presId="urn:microsoft.com/office/officeart/2005/8/layout/cycle2"/>
    <dgm:cxn modelId="{BD2D90FB-C996-42EC-A609-8694AD49487D}" type="presParOf" srcId="{642EE9EB-4E8E-4676-83A4-961632618EBF}" destId="{F271DD2A-5FF5-48E8-9FE8-4E6FA945D670}" srcOrd="5" destOrd="0" presId="urn:microsoft.com/office/officeart/2005/8/layout/cycle2"/>
    <dgm:cxn modelId="{6135CEDC-5004-4706-A489-E4A0C7AE8CED}" type="presParOf" srcId="{F271DD2A-5FF5-48E8-9FE8-4E6FA945D670}" destId="{57C30623-E094-415C-82B3-432F6B55750C}" srcOrd="0" destOrd="0" presId="urn:microsoft.com/office/officeart/2005/8/layout/cycle2"/>
    <dgm:cxn modelId="{39D015FA-3490-49BB-BB5B-239C46AE7E3A}" type="presParOf" srcId="{642EE9EB-4E8E-4676-83A4-961632618EBF}" destId="{883A16DE-67F1-483C-A0A1-32DBB0C21832}" srcOrd="6" destOrd="0" presId="urn:microsoft.com/office/officeart/2005/8/layout/cycle2"/>
    <dgm:cxn modelId="{781C1011-707B-4BB9-875D-64B552C24C62}" type="presParOf" srcId="{642EE9EB-4E8E-4676-83A4-961632618EBF}" destId="{8A31C34D-4E23-48FA-8946-BCBEF682EC31}" srcOrd="7" destOrd="0" presId="urn:microsoft.com/office/officeart/2005/8/layout/cycle2"/>
    <dgm:cxn modelId="{66CF86C9-13FB-4AEE-B437-8B89367B896B}" type="presParOf" srcId="{8A31C34D-4E23-48FA-8946-BCBEF682EC31}" destId="{86F81B9E-69AA-4D60-AC8B-B1A0DE8961B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567DAF-6F73-4E84-8C4D-87EC812207AC}">
      <dsp:nvSpPr>
        <dsp:cNvPr id="0" name=""/>
        <dsp:cNvSpPr/>
      </dsp:nvSpPr>
      <dsp:spPr>
        <a:xfrm>
          <a:off x="2865125" y="1210"/>
          <a:ext cx="2055288" cy="183994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физика</a:t>
          </a:r>
          <a:endParaRPr lang="ru-RU" sz="3200" kern="1200" dirty="0"/>
        </a:p>
      </dsp:txBody>
      <dsp:txXfrm>
        <a:off x="3166115" y="270663"/>
        <a:ext cx="1453308" cy="1301035"/>
      </dsp:txXfrm>
    </dsp:sp>
    <dsp:sp modelId="{E3FA2292-3DFC-47F3-866A-19B173D6AB14}">
      <dsp:nvSpPr>
        <dsp:cNvPr id="0" name=""/>
        <dsp:cNvSpPr/>
      </dsp:nvSpPr>
      <dsp:spPr>
        <a:xfrm rot="2700000">
          <a:off x="4646293" y="1595702"/>
          <a:ext cx="462975" cy="6209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4666633" y="1670792"/>
        <a:ext cx="324083" cy="372588"/>
      </dsp:txXfrm>
    </dsp:sp>
    <dsp:sp modelId="{EF99318F-5A74-4073-9324-2A3062A248BB}">
      <dsp:nvSpPr>
        <dsp:cNvPr id="0" name=""/>
        <dsp:cNvSpPr/>
      </dsp:nvSpPr>
      <dsp:spPr>
        <a:xfrm>
          <a:off x="4926435" y="1954847"/>
          <a:ext cx="1839941" cy="1839941"/>
        </a:xfrm>
        <a:prstGeom prst="ellipse">
          <a:avLst/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химия</a:t>
          </a:r>
          <a:endParaRPr lang="ru-RU" sz="1800" kern="1200" dirty="0"/>
        </a:p>
      </dsp:txBody>
      <dsp:txXfrm>
        <a:off x="5195888" y="2224300"/>
        <a:ext cx="1301035" cy="1301035"/>
      </dsp:txXfrm>
    </dsp:sp>
    <dsp:sp modelId="{15453971-B5AE-48B8-B53D-FF421E67B525}">
      <dsp:nvSpPr>
        <dsp:cNvPr id="0" name=""/>
        <dsp:cNvSpPr/>
      </dsp:nvSpPr>
      <dsp:spPr>
        <a:xfrm rot="8100000">
          <a:off x="4634803" y="3531357"/>
          <a:ext cx="489146" cy="6209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0800000">
        <a:off x="4760057" y="3603671"/>
        <a:ext cx="342402" cy="372588"/>
      </dsp:txXfrm>
    </dsp:sp>
    <dsp:sp modelId="{74820600-6559-433E-95A6-E0F2A625707B}">
      <dsp:nvSpPr>
        <dsp:cNvPr id="0" name=""/>
        <dsp:cNvSpPr/>
      </dsp:nvSpPr>
      <dsp:spPr>
        <a:xfrm>
          <a:off x="2972798" y="3908484"/>
          <a:ext cx="1839941" cy="1839941"/>
        </a:xfrm>
        <a:prstGeom prst="ellipse">
          <a:avLst/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робототехника</a:t>
          </a:r>
          <a:endParaRPr lang="ru-RU" sz="1500" kern="1200" dirty="0"/>
        </a:p>
      </dsp:txBody>
      <dsp:txXfrm>
        <a:off x="3242251" y="4177937"/>
        <a:ext cx="1301035" cy="1301035"/>
      </dsp:txXfrm>
    </dsp:sp>
    <dsp:sp modelId="{F271DD2A-5FF5-48E8-9FE8-4E6FA945D670}">
      <dsp:nvSpPr>
        <dsp:cNvPr id="0" name=""/>
        <dsp:cNvSpPr/>
      </dsp:nvSpPr>
      <dsp:spPr>
        <a:xfrm rot="13500000">
          <a:off x="2681166" y="3550935"/>
          <a:ext cx="489146" cy="6209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0800000">
        <a:off x="2806420" y="3727013"/>
        <a:ext cx="342402" cy="372588"/>
      </dsp:txXfrm>
    </dsp:sp>
    <dsp:sp modelId="{883A16DE-67F1-483C-A0A1-32DBB0C21832}">
      <dsp:nvSpPr>
        <dsp:cNvPr id="0" name=""/>
        <dsp:cNvSpPr/>
      </dsp:nvSpPr>
      <dsp:spPr>
        <a:xfrm>
          <a:off x="1019161" y="1954847"/>
          <a:ext cx="1839941" cy="1839941"/>
        </a:xfrm>
        <a:prstGeom prst="ellipse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биология</a:t>
          </a:r>
          <a:endParaRPr lang="ru-RU" sz="1800" kern="1200" dirty="0"/>
        </a:p>
      </dsp:txBody>
      <dsp:txXfrm>
        <a:off x="1288614" y="2224300"/>
        <a:ext cx="1301035" cy="1301035"/>
      </dsp:txXfrm>
    </dsp:sp>
    <dsp:sp modelId="{8A31C34D-4E23-48FA-8946-BCBEF682EC31}">
      <dsp:nvSpPr>
        <dsp:cNvPr id="0" name=""/>
        <dsp:cNvSpPr/>
      </dsp:nvSpPr>
      <dsp:spPr>
        <a:xfrm rot="18900000">
          <a:off x="2657739" y="1614233"/>
          <a:ext cx="462975" cy="6209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2678079" y="1787535"/>
        <a:ext cx="324083" cy="3725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0B7CCC-A3DA-49E4-A9A1-839F7001F832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0592C1-7F3B-4DA7-9731-C46EF331EF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18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00652-0047-4099-A853-2C4F8EF22E4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E42DD-5542-44A9-BE92-09CDECD35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23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00652-0047-4099-A853-2C4F8EF22E4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E42DD-5542-44A9-BE92-09CDECD35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5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00652-0047-4099-A853-2C4F8EF22E4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E42DD-5542-44A9-BE92-09CDECD35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078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00652-0047-4099-A853-2C4F8EF22E4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E42DD-5542-44A9-BE92-09CDECD35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809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00652-0047-4099-A853-2C4F8EF22E4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E42DD-5542-44A9-BE92-09CDECD35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456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00652-0047-4099-A853-2C4F8EF22E4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E42DD-5542-44A9-BE92-09CDECD35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693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00652-0047-4099-A853-2C4F8EF22E4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E42DD-5542-44A9-BE92-09CDECD35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082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00652-0047-4099-A853-2C4F8EF22E4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E42DD-5542-44A9-BE92-09CDECD35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193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00652-0047-4099-A853-2C4F8EF22E4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E42DD-5542-44A9-BE92-09CDECD35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303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00652-0047-4099-A853-2C4F8EF22E4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E42DD-5542-44A9-BE92-09CDECD35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988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00652-0047-4099-A853-2C4F8EF22E4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E42DD-5542-44A9-BE92-09CDECD35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47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500652-0047-4099-A853-2C4F8EF22E4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E42DD-5542-44A9-BE92-09CDECD35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1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6909" y="2089758"/>
            <a:ext cx="9144000" cy="2387600"/>
          </a:xfrm>
        </p:spPr>
        <p:txBody>
          <a:bodyPr>
            <a:noAutofit/>
          </a:bodyPr>
          <a:lstStyle/>
          <a:p>
            <a:r>
              <a:rPr lang="ru-RU" sz="4000" i="1" dirty="0"/>
              <a:t>«Опыт организации образовательных событий по физике</a:t>
            </a:r>
            <a:r>
              <a:rPr lang="ru-RU" sz="4000" i="1" dirty="0" smtClean="0"/>
              <a:t>,</a:t>
            </a:r>
            <a:br>
              <a:rPr lang="ru-RU" sz="4000" i="1" dirty="0" smtClean="0"/>
            </a:br>
            <a:r>
              <a:rPr lang="ru-RU" sz="4000" i="1" dirty="0" smtClean="0"/>
              <a:t>на </a:t>
            </a:r>
            <a:r>
              <a:rPr lang="ru-RU" sz="4000" i="1" dirty="0"/>
              <a:t>базе «Точки роста» в рамках сетевого взаимодействия со школами Осинского городского округа»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b="1" i="1" dirty="0" smtClean="0"/>
              <a:t>.</a:t>
            </a:r>
            <a:endParaRPr lang="ru-RU" dirty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24000" y="199033"/>
            <a:ext cx="9967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Межмуниципальная </a:t>
            </a:r>
            <a:r>
              <a:rPr lang="ru-RU" b="1" dirty="0"/>
              <a:t>научно-практической конференции </a:t>
            </a:r>
            <a:r>
              <a:rPr lang="ru-RU" b="1" dirty="0" smtClean="0"/>
              <a:t>«</a:t>
            </a:r>
            <a:r>
              <a:rPr lang="ru-RU" b="1" dirty="0"/>
              <a:t>Центры образования «Точка роста</a:t>
            </a:r>
            <a:r>
              <a:rPr lang="ru-RU" b="1" dirty="0" smtClean="0"/>
              <a:t>»:</a:t>
            </a:r>
          </a:p>
          <a:p>
            <a:pPr algn="ctr"/>
            <a:r>
              <a:rPr lang="ru-RU" b="1" dirty="0" smtClean="0"/>
              <a:t> </a:t>
            </a:r>
            <a:r>
              <a:rPr lang="ru-RU" b="1" dirty="0"/>
              <a:t>возможности, инновационный опыт, проблемы»»</a:t>
            </a:r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32725" y="6084516"/>
            <a:ext cx="17743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п. Сарс </a:t>
            </a:r>
          </a:p>
          <a:p>
            <a:r>
              <a:rPr lang="ru-RU" dirty="0" smtClean="0"/>
              <a:t>14 октября 2022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805056" y="4585893"/>
            <a:ext cx="56861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Чекменева</a:t>
            </a:r>
            <a:r>
              <a:rPr lang="ru-RU" sz="2400" dirty="0" smtClean="0"/>
              <a:t> Наталья Александровна,</a:t>
            </a:r>
          </a:p>
          <a:p>
            <a:r>
              <a:rPr lang="ru-RU" sz="2400" dirty="0" smtClean="0"/>
              <a:t>учитель физики МБОУ «СОШ №4 г. Осы»</a:t>
            </a:r>
            <a:endParaRPr lang="ru-RU" sz="2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26810" r="27094"/>
          <a:stretch/>
        </p:blipFill>
        <p:spPr>
          <a:xfrm>
            <a:off x="138546" y="0"/>
            <a:ext cx="928255" cy="135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96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25394"/>
          </a:xfrm>
        </p:spPr>
        <p:txBody>
          <a:bodyPr/>
          <a:lstStyle/>
          <a:p>
            <a:pPr algn="ctr"/>
            <a:r>
              <a:rPr lang="ru-RU" dirty="0" smtClean="0"/>
              <a:t>Проектная деятельность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837" y="4001294"/>
            <a:ext cx="4094018" cy="27314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246" y="1039833"/>
            <a:ext cx="4267200" cy="28470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7255" y="925394"/>
            <a:ext cx="4802908" cy="27016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7673" y="3758529"/>
            <a:ext cx="2648889" cy="28587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08524" y="3753612"/>
            <a:ext cx="2591639" cy="28636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26672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716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97871" y="64956"/>
            <a:ext cx="4226344" cy="29085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6028" y="3269194"/>
            <a:ext cx="4110030" cy="2895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4672" y="126710"/>
            <a:ext cx="4528712" cy="62849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26672" cy="135342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7818" y="1519206"/>
            <a:ext cx="3766854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«Самый лучший полет» с учащимися 7 классов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Онлайн игра «Физическая регата» 7-9 класс Осинского ГО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«Первые шаги в робототехнику» 1-4 класс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Занимательная лаборатория по физике. 7-11 класс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23760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2218" y="365125"/>
            <a:ext cx="10231582" cy="798657"/>
          </a:xfrm>
        </p:spPr>
        <p:txBody>
          <a:bodyPr/>
          <a:lstStyle/>
          <a:p>
            <a:pPr algn="ctr"/>
            <a:r>
              <a:rPr lang="ru-RU" dirty="0" smtClean="0"/>
              <a:t>Перспектива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127" y="1465407"/>
            <a:ext cx="10515600" cy="4351338"/>
          </a:xfrm>
        </p:spPr>
        <p:txBody>
          <a:bodyPr/>
          <a:lstStyle/>
          <a:p>
            <a:r>
              <a:rPr lang="ru-RU" dirty="0"/>
              <a:t>Распространение новых центров способствует уменьшению разрыва между городскими и сельскими школами, </a:t>
            </a:r>
            <a:endParaRPr lang="ru-RU" dirty="0" smtClean="0"/>
          </a:p>
          <a:p>
            <a:r>
              <a:rPr lang="ru-RU" dirty="0" smtClean="0"/>
              <a:t>расширяет </a:t>
            </a:r>
            <a:r>
              <a:rPr lang="ru-RU" dirty="0"/>
              <a:t>возможности для предоставления школьникам качественного современного образования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/>
              <a:t>помогает сформировать у ребят современные технологические </a:t>
            </a:r>
            <a:r>
              <a:rPr lang="ru-RU" dirty="0" smtClean="0"/>
              <a:t>навыки.</a:t>
            </a:r>
          </a:p>
          <a:p>
            <a:r>
              <a:rPr lang="ru-RU" dirty="0" smtClean="0"/>
              <a:t>Проекты на конкурсы (ШУСТРИК)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215" t="18321" r="12825" b="7614"/>
          <a:stretch/>
        </p:blipFill>
        <p:spPr>
          <a:xfrm>
            <a:off x="7065818" y="3948547"/>
            <a:ext cx="4572000" cy="25076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" y="16147"/>
            <a:ext cx="926672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74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8363" y="148373"/>
            <a:ext cx="10571018" cy="1441154"/>
          </a:xfrm>
        </p:spPr>
        <p:txBody>
          <a:bodyPr>
            <a:noAutofit/>
          </a:bodyPr>
          <a:lstStyle/>
          <a:p>
            <a:r>
              <a:rPr lang="ru-RU" sz="3200" i="1" dirty="0" smtClean="0"/>
              <a:t>На базе нашей школы «Точка роста» </a:t>
            </a:r>
            <a:r>
              <a:rPr lang="ru-RU" sz="3200" i="1" dirty="0"/>
              <a:t>была открыта в </a:t>
            </a:r>
            <a:r>
              <a:rPr lang="ru-RU" sz="3200" i="1" dirty="0" smtClean="0"/>
              <a:t>2021г., </a:t>
            </a:r>
            <a:r>
              <a:rPr lang="ru-RU" sz="3200" b="1" i="1" dirty="0" smtClean="0"/>
              <a:t>естественно-научной </a:t>
            </a:r>
            <a:r>
              <a:rPr lang="ru-RU" sz="3200" b="1" i="1" dirty="0"/>
              <a:t>и технологической направленностей</a:t>
            </a:r>
            <a:r>
              <a:rPr lang="ru-RU" sz="3200" b="1" i="1" dirty="0" smtClean="0"/>
              <a:t>.</a:t>
            </a:r>
            <a:endParaRPr lang="ru-RU" sz="40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Главной целью деятельности является формирование современной среды обучения.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06"/>
          <a:stretch/>
        </p:blipFill>
        <p:spPr>
          <a:xfrm>
            <a:off x="6636380" y="2920005"/>
            <a:ext cx="5372362" cy="33918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258" y="2920005"/>
            <a:ext cx="6030034" cy="33918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26672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34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4617" y="125282"/>
            <a:ext cx="10148455" cy="1228147"/>
          </a:xfrm>
        </p:spPr>
        <p:txBody>
          <a:bodyPr>
            <a:normAutofit/>
          </a:bodyPr>
          <a:lstStyle/>
          <a:p>
            <a:pPr lvl="0"/>
            <a:r>
              <a:rPr lang="ru-RU" sz="3600" i="1" dirty="0"/>
              <a:t>Наш центр «Точки роста» функционирует в условиях сетевого </a:t>
            </a:r>
            <a:r>
              <a:rPr lang="ru-RU" sz="3600" i="1" dirty="0" smtClean="0"/>
              <a:t>взаимодействия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9655" y="1409989"/>
            <a:ext cx="10515600" cy="1831974"/>
          </a:xfrm>
        </p:spPr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етевого </a:t>
            </a:r>
            <a:r>
              <a:rPr lang="ru-RU" dirty="0"/>
              <a:t>взаимодействия для реализации открытого образования и проектной деятельности.</a:t>
            </a:r>
          </a:p>
          <a:p>
            <a:r>
              <a:rPr lang="ru-RU" dirty="0"/>
              <a:t>Основу сетевого взаимодействия на базе нашего центра составляют различные формы сотрудничества между школами.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386" t="6178" r="4772" b="9579"/>
          <a:stretch/>
        </p:blipFill>
        <p:spPr>
          <a:xfrm>
            <a:off x="6788206" y="3241963"/>
            <a:ext cx="5005355" cy="333894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3814" y="4014952"/>
            <a:ext cx="52236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FF0000"/>
                </a:solidFill>
              </a:rPr>
              <a:t>Школ 6 (2 городские+ 4 сельские</a:t>
            </a:r>
            <a:r>
              <a:rPr lang="ru-RU" sz="2400" dirty="0" smtClean="0">
                <a:solidFill>
                  <a:srgbClr val="FF0000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FF0000"/>
                </a:solidFill>
              </a:rPr>
              <a:t>11 мероприятий</a:t>
            </a:r>
            <a:endParaRPr lang="ru-RU" sz="24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FF0000"/>
                </a:solidFill>
              </a:rPr>
              <a:t>Количество учащихся 120 человек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26672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75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2362" y="0"/>
            <a:ext cx="4180011" cy="1325563"/>
          </a:xfrm>
        </p:spPr>
        <p:txBody>
          <a:bodyPr/>
          <a:lstStyle/>
          <a:p>
            <a:pPr algn="ctr"/>
            <a:r>
              <a:rPr lang="ru-RU" dirty="0" smtClean="0"/>
              <a:t>«Вертушка»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7946728"/>
              </p:ext>
            </p:extLst>
          </p:nvPr>
        </p:nvGraphicFramePr>
        <p:xfrm>
          <a:off x="990258" y="983673"/>
          <a:ext cx="7785539" cy="5749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718" y="0"/>
            <a:ext cx="926672" cy="13534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74728" y="-22210"/>
            <a:ext cx="2975800" cy="6755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75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2647"/>
            <a:ext cx="10515600" cy="4070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«Вертушка»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245"/>
          <a:stretch/>
        </p:blipFill>
        <p:spPr>
          <a:xfrm>
            <a:off x="8202809" y="3978227"/>
            <a:ext cx="3611578" cy="26510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4506" y="1167728"/>
            <a:ext cx="2475191" cy="56209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t="33401"/>
          <a:stretch/>
        </p:blipFill>
        <p:spPr>
          <a:xfrm>
            <a:off x="235876" y="3978227"/>
            <a:ext cx="3715852" cy="26510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7671" r="30930"/>
          <a:stretch/>
        </p:blipFill>
        <p:spPr>
          <a:xfrm>
            <a:off x="235876" y="1100497"/>
            <a:ext cx="3715852" cy="272333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2701" y="1167727"/>
            <a:ext cx="3747376" cy="26561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1652"/>
            <a:ext cx="926672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214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8981" y="2341418"/>
            <a:ext cx="2912533" cy="17622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По станциям 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«Удивительного 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Электричества»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791" r="2403" b="4942"/>
          <a:stretch/>
        </p:blipFill>
        <p:spPr>
          <a:xfrm>
            <a:off x="4693791" y="41298"/>
            <a:ext cx="6877834" cy="68167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96499" y="41298"/>
            <a:ext cx="1883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Физика</a:t>
            </a:r>
            <a:endParaRPr lang="ru-RU" sz="2800" b="1" i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26672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58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294" b="40304"/>
          <a:stretch/>
        </p:blipFill>
        <p:spPr>
          <a:xfrm>
            <a:off x="442442" y="4182124"/>
            <a:ext cx="2732441" cy="22006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b="10259"/>
          <a:stretch/>
        </p:blipFill>
        <p:spPr>
          <a:xfrm>
            <a:off x="529497" y="1012336"/>
            <a:ext cx="2645386" cy="29089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93081" y="249382"/>
            <a:ext cx="1883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Физика</a:t>
            </a:r>
            <a:endParaRPr lang="ru-RU" sz="2800" b="1" i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t="21482"/>
          <a:stretch/>
        </p:blipFill>
        <p:spPr>
          <a:xfrm>
            <a:off x="4720701" y="4026428"/>
            <a:ext cx="2333692" cy="261254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9423" y="1041885"/>
            <a:ext cx="3503322" cy="287944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38547" y="1122218"/>
            <a:ext cx="3725576" cy="2799110"/>
          </a:xfrm>
          <a:prstGeom prst="rect">
            <a:avLst/>
          </a:prstGeom>
        </p:spPr>
      </p:pic>
      <p:pic>
        <p:nvPicPr>
          <p:cNvPr id="1026" name="Picture 2" descr="https://sun9-east.userapi.com/sun9-31/s/v1/ig2/bzJkCPQUTDb8XwnHB_pIyPZTa_mnT7kghfDoCTO_nCNcNMyW3WujUEZnSo-97BRGWbhI-Vq7sJW_82MP4VEFfPjy.jpg?size=720x1080&amp;quality=96&amp;type=albu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36"/>
          <a:stretch/>
        </p:blipFill>
        <p:spPr bwMode="auto">
          <a:xfrm>
            <a:off x="8600210" y="4026428"/>
            <a:ext cx="2635825" cy="253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26672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98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362" y="27866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Результат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b="19351"/>
          <a:stretch/>
        </p:blipFill>
        <p:spPr>
          <a:xfrm>
            <a:off x="210810" y="1381295"/>
            <a:ext cx="3311236" cy="24354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408" r="7542" b="12105"/>
          <a:stretch/>
        </p:blipFill>
        <p:spPr>
          <a:xfrm>
            <a:off x="8760116" y="1153239"/>
            <a:ext cx="3193998" cy="26635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13068" r="7512"/>
          <a:stretch/>
        </p:blipFill>
        <p:spPr>
          <a:xfrm>
            <a:off x="3709608" y="2174075"/>
            <a:ext cx="4921774" cy="46478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34691" y="1011963"/>
            <a:ext cx="4038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Эмоциональная – на доске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26672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19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0932"/>
            <a:ext cx="10515600" cy="845759"/>
          </a:xfrm>
        </p:spPr>
        <p:txBody>
          <a:bodyPr/>
          <a:lstStyle/>
          <a:p>
            <a:pPr algn="ctr"/>
            <a:r>
              <a:rPr lang="ru-RU" dirty="0" smtClean="0"/>
              <a:t> Практикум по физике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504" y="1486333"/>
            <a:ext cx="3891660" cy="51908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375" y="1428642"/>
            <a:ext cx="3936425" cy="52485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610"/>
            <a:ext cx="926672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97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1008</TotalTime>
  <Words>218</Words>
  <Application>Microsoft Office PowerPoint</Application>
  <PresentationFormat>Широкоэкранный</PresentationFormat>
  <Paragraphs>40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«Опыт организации образовательных событий по физике, на базе «Точки роста» в рамках сетевого взаимодействия со школами Осинского городского округа»</vt:lpstr>
      <vt:lpstr>На базе нашей школы «Точка роста» была открыта в 2021г., естественно-научной и технологической направленностей.</vt:lpstr>
      <vt:lpstr>Наш центр «Точки роста» функционирует в условиях сетевого взаимодействия</vt:lpstr>
      <vt:lpstr>«Вертушка»</vt:lpstr>
      <vt:lpstr>«Вертушка»</vt:lpstr>
      <vt:lpstr>Презентация PowerPoint</vt:lpstr>
      <vt:lpstr>Презентация PowerPoint</vt:lpstr>
      <vt:lpstr>Результат</vt:lpstr>
      <vt:lpstr> Практикум по физике</vt:lpstr>
      <vt:lpstr>Проектная деятельность</vt:lpstr>
      <vt:lpstr>Презентация PowerPoint</vt:lpstr>
      <vt:lpstr>Перспектива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35</cp:revision>
  <dcterms:created xsi:type="dcterms:W3CDTF">2022-10-13T02:56:54Z</dcterms:created>
  <dcterms:modified xsi:type="dcterms:W3CDTF">2022-10-14T02:29:15Z</dcterms:modified>
</cp:coreProperties>
</file>